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76" r:id="rId8"/>
    <p:sldId id="277" r:id="rId9"/>
    <p:sldId id="263" r:id="rId10"/>
    <p:sldId id="264" r:id="rId11"/>
    <p:sldId id="278" r:id="rId12"/>
    <p:sldId id="279" r:id="rId13"/>
    <p:sldId id="280" r:id="rId14"/>
    <p:sldId id="283" r:id="rId15"/>
    <p:sldId id="281" r:id="rId16"/>
    <p:sldId id="282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1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6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9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1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1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D125-6181-4DE5-BE9E-FB3438FAF79B}" type="datetimeFigureOut">
              <a:rPr lang="en-GB" smtClean="0"/>
              <a:t>08/07/2012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6DADC-1E16-4A79-B699-A0D138275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9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461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6633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7780" cmpd="sng">
                <a:solidFill>
                  <a:srgbClr val="663300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4969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386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Character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5:1-12)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7769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</a:t>
            </a:r>
          </a:p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Calling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5:13-16)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5373216"/>
            <a:ext cx="3068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Kingdom Conduct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(Matt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5:17-7:27)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5" y="5294818"/>
            <a:ext cx="4788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Don’t make it obvious, as the hypocrites do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6:16)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803"/>
            <a:ext cx="4032446" cy="581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974338"/>
            <a:ext cx="47160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Only required on Day of Atonement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(Lev 16:31)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507412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Pharisees fasted two days each week (Mon/Thu)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131077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Looked miserable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sz="24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6:16)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healthandbeautyblog.com/wp-content/uploads/2008/10/beauty-treat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12" y="974338"/>
            <a:ext cx="8540788" cy="56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294818"/>
            <a:ext cx="424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 comb your hair and wash your face. 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1" y="974338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Not a requirement to look unusually glamorous!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2618909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Business as usual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6:17)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659540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Fraff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: fasting is a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>sign of deep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latin typeface="Arial" pitchFamily="34" charset="0"/>
                <a:cs typeface="Arial" pitchFamily="34" charset="0"/>
              </a:rPr>
              <a:t>spirituality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424062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196752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Fasting &amp; Repentance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2124145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Purification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(Lev 16:31)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2772217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Weep/mourn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(Joel 2:12)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3420289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Confession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9:3)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255"/>
            <a:ext cx="362686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1049811"/>
            <a:ext cx="3622989" cy="46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1053256"/>
            <a:ext cx="3626194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4" y="1049810"/>
            <a:ext cx="361856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strategyconsultingco.com/WebsiteGraphics/cris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254"/>
            <a:ext cx="3618557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1700808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National Crisis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4496" y="2628201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Destruction 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1:4)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496" y="3276273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Genocide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Esth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4:3)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4496" y="3924345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Invasion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en-GB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20:1)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836712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Social Justice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984" y="1476073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True fasting 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(Isa 58:5-12)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4.bp.blogspot.com/_w6b0c81asWQ/TGlPzYyPrpI/AAAAAAAAAH0/JE6brF1EeJU/s1600/homeless20dinnerzi8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1350"/>
            <a:ext cx="40324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2107877"/>
            <a:ext cx="46795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“this 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the kind of fasting I want: </a:t>
            </a:r>
            <a:endParaRPr lang="en-GB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free oppressed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lighten burdens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break chains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feed the hungry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house the homeless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clothe the naked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help your family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2107877"/>
            <a:ext cx="4679504" cy="1033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27984" y="3136863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427984" y="3501008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427984" y="3856943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427984" y="4216983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427984" y="4577023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427984" y="4937063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427984" y="5369111"/>
            <a:ext cx="4679504" cy="36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1700808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Church Vision/Purpose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4496" y="2628201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Saul/Paul 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(Acts 9:9)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496" y="3276273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Missions 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(Acts 13:1)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4496" y="3924345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Elders     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(Acts 14:23)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oration.com/~mm9n/articles/sac/sacrament18_files/image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43454"/>
            <a:ext cx="4021249" cy="42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952" y="1124744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Spiritual Warfare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1844824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Jesus       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(Luke 4:2)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concordianews.org/kids/2011/desert/temp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2546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952" y="3506232"/>
            <a:ext cx="4967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Jesus returned to Galilee, filled with the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Holy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Spirit’s power.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(Luke 4:13-14)</a:t>
            </a:r>
            <a:endParaRPr lang="en-GB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484185"/>
            <a:ext cx="467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Disciples  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(Mark 9:29</a:t>
            </a:r>
            <a:r>
              <a:rPr lang="en-GB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940152" y="422108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God’s kingdom in our community?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5496" y="30207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50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vital discipline?</a:t>
            </a:r>
          </a:p>
        </p:txBody>
      </p:sp>
      <p:pic>
        <p:nvPicPr>
          <p:cNvPr id="9218" name="Picture 2" descr="http://lisahusmann.files.wordpress.com/2010/12/prayer_and_fasting_icon_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548680"/>
            <a:ext cx="7668344" cy="2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Fasting is rewarded by the Father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(Matt 6:18)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50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is it time to recover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207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50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vital discipline?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416359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God’s mercy on this nation?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5856" y="4221088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Revival for </a:t>
            </a: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Church?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5496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50"/>
                </a:solidFill>
                <a:latin typeface="Bradley Hand ITC" pitchFamily="66" charset="0"/>
                <a:ea typeface="Arial Unicode MS" pitchFamily="34" charset="-128"/>
                <a:cs typeface="Arial Unicode MS" pitchFamily="34" charset="-128"/>
              </a:rPr>
              <a:t>is it time to recover a</a:t>
            </a:r>
          </a:p>
        </p:txBody>
      </p:sp>
    </p:spTree>
    <p:extLst>
      <p:ext uri="{BB962C8B-B14F-4D97-AF65-F5344CB8AC3E}">
        <p14:creationId xmlns:p14="http://schemas.microsoft.com/office/powerpoint/2010/main" val="15720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5" grpId="0"/>
      <p:bldP spid="11" grpId="0"/>
      <p:bldP spid="6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63742"/>
            <a:ext cx="1449486" cy="320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340768"/>
            <a:ext cx="28803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must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surpass 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that of the Scribes and Pharisees … </a:t>
            </a:r>
          </a:p>
          <a:p>
            <a:pPr algn="ctr"/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5:20)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54" y="1146523"/>
            <a:ext cx="2254734" cy="17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1968" y="2846546"/>
            <a:ext cx="3644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… not as the hypocrites do ...</a:t>
            </a:r>
          </a:p>
          <a:p>
            <a:pPr algn="ctr"/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(Matthew 6:1-2)</a:t>
            </a:r>
          </a:p>
        </p:txBody>
      </p:sp>
    </p:spTree>
    <p:extLst>
      <p:ext uri="{BB962C8B-B14F-4D97-AF65-F5344CB8AC3E}">
        <p14:creationId xmlns:p14="http://schemas.microsoft.com/office/powerpoint/2010/main" val="5507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1867"/>
            <a:ext cx="4536503" cy="229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6992"/>
            <a:ext cx="3096344" cy="25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2348880"/>
            <a:ext cx="3995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Beware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of practicing your righteousness before other people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in order to be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seen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by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them</a:t>
            </a:r>
          </a:p>
          <a:p>
            <a:pPr algn="ctr"/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6:1)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016" y="2348880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the same way, let your light shine before others,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so that they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may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see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your 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good works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(Matt 5:16)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yahwehssong.files.wordpress.com/2012/01/b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0" y="2599857"/>
            <a:ext cx="3942774" cy="25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.123rf.com/400wm/400/400/rabbit/rabbit1002/rabbit100200010/6336202-approved-wax-s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39" y="692696"/>
            <a:ext cx="2680321" cy="26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1477" y="1340768"/>
            <a:ext cx="2808312" cy="382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13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he Father’s?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77251" y="5157192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world’s?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2357" y="3212976"/>
            <a:ext cx="371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Whose?</a:t>
            </a:r>
          </a:p>
        </p:txBody>
      </p:sp>
    </p:spTree>
    <p:extLst>
      <p:ext uri="{BB962C8B-B14F-4D97-AF65-F5344CB8AC3E}">
        <p14:creationId xmlns:p14="http://schemas.microsoft.com/office/powerpoint/2010/main" val="2080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pcdq.com/Websites/tpc/images/w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6550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5871318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uickcashpawn.powersites.net/files/2009/12/money-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2284018"/>
            <a:ext cx="2821151" cy="23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entrechurch.org/wp-content/uploads/2012/01/Screen-shot-2012-01-05-at-9.17.45-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29" y="3149679"/>
            <a:ext cx="28138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6147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Righteousness Warnings</a:t>
            </a:r>
          </a:p>
        </p:txBody>
      </p:sp>
      <p:pic>
        <p:nvPicPr>
          <p:cNvPr id="8" name="Picture 2" descr="http://www.clker.com/cliparts/5/7/d/b/1195442352382851478zeimusu_Warning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0" y="5877272"/>
            <a:ext cx="1044060" cy="8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give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6:2-4)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pray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(Matt. 6:5-15)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0214" y="4643844"/>
            <a:ext cx="263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fast …</a:t>
            </a:r>
          </a:p>
          <a:p>
            <a:pPr algn="ctr"/>
            <a:r>
              <a:rPr lang="en-GB" sz="2400" dirty="0">
                <a:latin typeface="Arial" pitchFamily="34" charset="0"/>
                <a:cs typeface="Arial" pitchFamily="34" charset="0"/>
              </a:rPr>
              <a:t>(Matt.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6:16-18)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80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cs typeface="Arial" pitchFamily="34" charset="0"/>
              </a:rPr>
              <a:t>… this has implications for how we …</a:t>
            </a:r>
          </a:p>
        </p:txBody>
      </p:sp>
    </p:spTree>
    <p:extLst>
      <p:ext uri="{BB962C8B-B14F-4D97-AF65-F5344CB8AC3E}">
        <p14:creationId xmlns:p14="http://schemas.microsoft.com/office/powerpoint/2010/main" val="5627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6:1-2, 5, 16-18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000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“Watch out! Don’t do your good deeds publicly, to be admired by others, for you will lose the reward from your Father in heaven. </a:t>
            </a:r>
            <a:br>
              <a:rPr lang="en-GB" sz="3000" dirty="0">
                <a:latin typeface="Arial" pitchFamily="34" charset="0"/>
                <a:cs typeface="Arial" pitchFamily="34" charset="0"/>
              </a:rPr>
            </a:br>
            <a:r>
              <a:rPr lang="en-GB" sz="3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When you give to someone in need, don’t do as the hypocrites do—blowing trumpets in the synagogues and streets to call attention to their acts of charity! I tell you the truth, they have received all the reward they will ever get. </a:t>
            </a:r>
          </a:p>
        </p:txBody>
      </p:sp>
    </p:spTree>
    <p:extLst>
      <p:ext uri="{BB962C8B-B14F-4D97-AF65-F5344CB8AC3E}">
        <p14:creationId xmlns:p14="http://schemas.microsoft.com/office/powerpoint/2010/main" val="6263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12068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6:1-2, 5, 16-18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900" baseline="30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GB" sz="2900" dirty="0">
                <a:latin typeface="Arial" pitchFamily="34" charset="0"/>
                <a:cs typeface="Arial" pitchFamily="34" charset="0"/>
              </a:rPr>
              <a:t>“When you pray, don’t be like the hypocrites who love to pray publicly on street corners and in the synagogues where everyone can see them. I tell you the truth, that is all the reward they will ever get. </a:t>
            </a:r>
            <a:endParaRPr lang="en-GB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2900" baseline="300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GB" sz="2900" dirty="0">
                <a:latin typeface="Arial" pitchFamily="34" charset="0"/>
                <a:cs typeface="Arial" pitchFamily="34" charset="0"/>
              </a:rPr>
              <a:t>“And when you fast, don’t make it obvious, as the hypocrites do, for they try to look miserable and </a:t>
            </a:r>
            <a:r>
              <a:rPr lang="en-GB" sz="2900" dirty="0" smtClean="0">
                <a:latin typeface="Arial" pitchFamily="34" charset="0"/>
                <a:cs typeface="Arial" pitchFamily="34" charset="0"/>
              </a:rPr>
              <a:t>dishevelled </a:t>
            </a:r>
            <a:r>
              <a:rPr lang="en-GB" sz="2900" dirty="0">
                <a:latin typeface="Arial" pitchFamily="34" charset="0"/>
                <a:cs typeface="Arial" pitchFamily="34" charset="0"/>
              </a:rPr>
              <a:t>so people will admire them for their fasting. I tell you the truth, that is the only reward they will ever get. </a:t>
            </a:r>
            <a:endParaRPr lang="en-GB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bctoledo.files.wordpress.com/2011/05/holy-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41"/>
            <a:ext cx="3707904" cy="68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0"/>
            <a:ext cx="60121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Matthew 6:1-2, 5, 16-18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(NLT)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But when you fast, comb your hair and wash your face.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3200" baseline="30000" dirty="0">
                <a:latin typeface="Arial" pitchFamily="34" charset="0"/>
                <a:cs typeface="Arial" pitchFamily="34" charset="0"/>
              </a:rPr>
              <a:t>18 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Then no one will notice that you are fasting, except your Father, who knows what you do in private. And your Father, who sees everything, will reward you. </a:t>
            </a:r>
          </a:p>
        </p:txBody>
      </p:sp>
    </p:spTree>
    <p:extLst>
      <p:ext uri="{BB962C8B-B14F-4D97-AF65-F5344CB8AC3E}">
        <p14:creationId xmlns:p14="http://schemas.microsoft.com/office/powerpoint/2010/main" val="38468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Greatness in the Kingdom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8726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you fast …</a:t>
            </a:r>
          </a:p>
          <a:p>
            <a:pPr algn="ctr"/>
            <a:r>
              <a:rPr lang="en-GB" sz="2400" dirty="0" smtClean="0">
                <a:latin typeface="Arial" pitchFamily="34" charset="0"/>
                <a:cs typeface="Arial" pitchFamily="34" charset="0"/>
              </a:rPr>
              <a:t>(Matt 6:16, 17)</a:t>
            </a:r>
          </a:p>
        </p:txBody>
      </p:sp>
      <p:pic>
        <p:nvPicPr>
          <p:cNvPr id="4" name="Picture 2" descr="http://enfoodrecipes.com/wp-content/uploads/2011/06/fa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052736"/>
            <a:ext cx="51845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980728"/>
            <a:ext cx="50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Few Western Christians fast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9952" y="2114853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Jesus fasted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(Matt 4:1)</a:t>
            </a:r>
            <a:endParaRPr lang="en-GB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194973"/>
            <a:ext cx="50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Early Church fasted 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(Acts 9:9, 13:2, 14:23)</a:t>
            </a:r>
            <a:endParaRPr lang="en-GB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235604"/>
            <a:ext cx="500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Church History: John Wesley, George Whitefield</a:t>
            </a:r>
            <a:endParaRPr lang="en-GB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Arial" pitchFamily="34" charset="0"/>
          <a:buChar char="•"/>
          <a:defRPr sz="32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515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</dc:creator>
  <cp:lastModifiedBy>Martyn</cp:lastModifiedBy>
  <cp:revision>42</cp:revision>
  <dcterms:created xsi:type="dcterms:W3CDTF">2012-06-30T05:22:22Z</dcterms:created>
  <dcterms:modified xsi:type="dcterms:W3CDTF">2012-07-08T07:29:14Z</dcterms:modified>
</cp:coreProperties>
</file>